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8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898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91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703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123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3269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40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413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918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7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47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03BB0-26D0-4F93-801C-7F166286F7E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0DB5B-2E4F-4418-8DA6-8DEF95E3AD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92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457" y="1772816"/>
            <a:ext cx="4785564" cy="27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Textfeld 1"/>
          <p:cNvSpPr txBox="1">
            <a:spLocks noChangeArrowheads="1"/>
          </p:cNvSpPr>
          <p:nvPr/>
        </p:nvSpPr>
        <p:spPr bwMode="auto">
          <a:xfrm>
            <a:off x="2179462" y="946655"/>
            <a:ext cx="47715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Binding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NRP-1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VEGF-A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isoforms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#S01-019S / -019)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936950" y="4869160"/>
            <a:ext cx="5256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Binding of  VEGF-A isoforms to recombinant human soluble Neuropilin-1 receptor (NRP-1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functional ELISA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NRP-1 was coated with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1μg/ml (100μl/well), the ligands were added with 10ng/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6410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2014-02-19T08:53:45Z</dcterms:created>
  <dcterms:modified xsi:type="dcterms:W3CDTF">2015-04-14T06:30:02Z</dcterms:modified>
</cp:coreProperties>
</file>